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FF00FF"/>
    <a:srgbClr val="FFCCFF"/>
    <a:srgbClr val="00CC66"/>
    <a:srgbClr val="0000FF"/>
    <a:srgbClr val="FFCCCC"/>
    <a:srgbClr val="66FF33"/>
    <a:srgbClr val="FFCC66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2000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96531"/>
              </p:ext>
            </p:extLst>
          </p:nvPr>
        </p:nvGraphicFramePr>
        <p:xfrm>
          <a:off x="0" y="1066801"/>
          <a:ext cx="9252542" cy="675156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8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4543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64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286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rgbClr val="CC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19/12/2022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Su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cân-Béo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Chả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83914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rgbClr val="CC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20/12/2022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mực cải ngọt, cà rốt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Mì gói nấu mực, cải ngọt, cà rốt.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08391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21/12/2022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hường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cân-Béo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                    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riêu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069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22/12/2022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ô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lác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Ragu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 Hàn Quốc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gà tần ô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Phở gà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391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23/12/2022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lơgim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Mận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cân-Béo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rim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cade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1547" y="45628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vi-VN" sz="2800" b="1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b="1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i="1" dirty="0" smtClean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/12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/12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0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2" descr="kids chef in cute character style 3058938 Vector Art at Vecteez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054" y="30535"/>
            <a:ext cx="835025" cy="100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150</Words>
  <Application>Microsoft Office PowerPoint</Application>
  <PresentationFormat>On-screen Show (4:3)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101</cp:revision>
  <dcterms:created xsi:type="dcterms:W3CDTF">2020-05-18T06:04:51Z</dcterms:created>
  <dcterms:modified xsi:type="dcterms:W3CDTF">2023-01-10T02:46:05Z</dcterms:modified>
</cp:coreProperties>
</file>